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0" r:id="rId18"/>
    <p:sldId id="1311" r:id="rId19"/>
    <p:sldId id="128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6" d="100"/>
          <a:sy n="86" d="100"/>
        </p:scale>
        <p:origin x="-916" y="-52"/>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166746" y="3956068"/>
            <a:ext cx="228389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smtClean="0">
                <a:solidFill>
                  <a:schemeClr val="tx1"/>
                </a:solidFill>
              </a:rPr>
              <a:t>YAZHINI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b="0" i="0" u="none" strike="noStrike" cap="none" dirty="0" smtClean="0">
                <a:solidFill>
                  <a:schemeClr val="tx1"/>
                </a:solidFill>
                <a:latin typeface="Arial"/>
                <a:ea typeface="Arial"/>
                <a:cs typeface="Arial"/>
                <a:sym typeface="Arial"/>
              </a:rPr>
              <a:t>622021243062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012" y="1056544"/>
            <a:ext cx="6518787" cy="3666818"/>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793" y="885560"/>
            <a:ext cx="7300453" cy="4106505"/>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747" y="900111"/>
            <a:ext cx="6953865" cy="3911549"/>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283" y="982203"/>
            <a:ext cx="7071851" cy="3977916"/>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8BBF5CE1-E058-AF36-7494-D3C74FA27F95}"/>
              </a:ext>
            </a:extLst>
          </p:cNvPr>
          <p:cNvSpPr txBox="1"/>
          <p:nvPr/>
        </p:nvSpPr>
        <p:spPr>
          <a:xfrm>
            <a:off x="1871547" y="686171"/>
            <a:ext cx="4575716" cy="400110"/>
          </a:xfrm>
          <a:prstGeom prst="rect">
            <a:avLst/>
          </a:prstGeom>
          <a:noFill/>
        </p:spPr>
        <p:txBody>
          <a:bodyPr wrap="square">
            <a:spAutoFit/>
          </a:bodyPr>
          <a:lstStyle/>
          <a:p>
            <a:pPr algn="ctr"/>
            <a:r>
              <a:rPr lang="en-US" sz="2000" b="1" dirty="0"/>
              <a:t>Register-Success-Page</a:t>
            </a:r>
            <a:endParaRPr lang="en-IN"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721" y="1285413"/>
            <a:ext cx="5899355" cy="3318387"/>
          </a:xfrm>
          <a:prstGeom prst="rect">
            <a:avLst/>
          </a:prstGeom>
        </p:spPr>
      </p:pic>
    </p:spTree>
    <p:extLst>
      <p:ext uri="{BB962C8B-B14F-4D97-AF65-F5344CB8AC3E}">
        <p14:creationId xmlns:p14="http://schemas.microsoft.com/office/powerpoint/2010/main" val="218361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497" y="1086662"/>
            <a:ext cx="7005484" cy="3940585"/>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sz="1600" b="0" i="0" dirty="0">
                <a:solidFill>
                  <a:srgbClr val="374151"/>
                </a:solidFill>
                <a:effectLst/>
                <a:latin typeface="Söhne"/>
              </a:rPr>
              <a:t/>
            </a:r>
            <a:br>
              <a:rPr lang="en-US" sz="1600" b="0" i="0" dirty="0">
                <a:solidFill>
                  <a:srgbClr val="374151"/>
                </a:solidFill>
                <a:effectLst/>
                <a:latin typeface="Söhne"/>
              </a:rPr>
            </a:b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213163"/>
                </a:solidFill>
              </a:rPr>
              <a:t>Modelling &amp; Results</a:t>
            </a: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78581" y="51435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03616" y="4706851"/>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6" name="TextBox 5">
            <a:extLst>
              <a:ext uri="{FF2B5EF4-FFF2-40B4-BE49-F238E27FC236}">
                <a16:creationId xmlns=""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t>Homepage</a:t>
            </a:r>
            <a:endParaRPr lang="en-IN" sz="20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890" y="999117"/>
            <a:ext cx="7164439" cy="4029997"/>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c0fa2617-96bd-425d-8578-e93563fe37c5"/>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236</TotalTime>
  <Words>632</Words>
  <Application>Microsoft Office PowerPoint</Application>
  <PresentationFormat>On-screen Show (16:9)</PresentationFormat>
  <Paragraphs>106</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Meera Karthikeyan</cp:lastModifiedBy>
  <cp:revision>18</cp:revision>
  <dcterms:modified xsi:type="dcterms:W3CDTF">2024-04-09T16:32:14Z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